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4" r:id="rId3"/>
  </p:sldIdLst>
  <p:sldSz cx="12707938" cy="8999538"/>
  <p:notesSz cx="9939338" cy="6805613"/>
  <p:defaultTextStyle>
    <a:defPPr>
      <a:defRPr lang="ja-JP"/>
    </a:defPPr>
    <a:lvl1pPr marL="0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1pPr>
    <a:lvl2pPr marL="620192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2pPr>
    <a:lvl3pPr marL="1240384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3pPr>
    <a:lvl4pPr marL="1860575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4pPr>
    <a:lvl5pPr marL="2480767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5pPr>
    <a:lvl6pPr marL="3100959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6pPr>
    <a:lvl7pPr marL="3721151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7pPr>
    <a:lvl8pPr marL="4341343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8pPr>
    <a:lvl9pPr marL="4961534" algn="l" defTabSz="1240384" rtl="0" eaLnBrk="1" latinLnBrk="0" hangingPunct="1">
      <a:defRPr kumimoji="1" sz="2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96" y="1472842"/>
            <a:ext cx="10801747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492" y="4726842"/>
            <a:ext cx="9530954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8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6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4119" y="479142"/>
            <a:ext cx="2740149" cy="762669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672" y="479142"/>
            <a:ext cx="8061598" cy="762669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6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84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52" y="2243638"/>
            <a:ext cx="10960597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52" y="6022610"/>
            <a:ext cx="10960597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/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4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71" y="2395710"/>
            <a:ext cx="5400874" cy="57101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3393" y="2395710"/>
            <a:ext cx="5400874" cy="57101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26" y="479144"/>
            <a:ext cx="10960597" cy="173949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327" y="2206137"/>
            <a:ext cx="5376053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327" y="3287331"/>
            <a:ext cx="5376053" cy="48351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3394" y="2206137"/>
            <a:ext cx="5402529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3394" y="3287331"/>
            <a:ext cx="5402529" cy="48351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1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26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26" y="599969"/>
            <a:ext cx="4098641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529" y="1295769"/>
            <a:ext cx="6433394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326" y="2699862"/>
            <a:ext cx="4098641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48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26" y="599969"/>
            <a:ext cx="4098641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2529" y="1295769"/>
            <a:ext cx="6433394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326" y="2699862"/>
            <a:ext cx="4098641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7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671" y="479144"/>
            <a:ext cx="1096059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671" y="2395710"/>
            <a:ext cx="1096059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71" y="8341240"/>
            <a:ext cx="285928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0947-CF30-4438-9A71-65ED6EDE6A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9505" y="8341240"/>
            <a:ext cx="428892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4981" y="8341240"/>
            <a:ext cx="285928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E816-9E8A-4AC7-AE49-BF761A209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89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kumimoji="1"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kumimoji="1"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4A194E31-CC1B-4F1C-B002-B8190D534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0" y="4144462"/>
            <a:ext cx="2180748" cy="9573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371777D-710E-40FB-8371-FA2642DC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5" y="5476917"/>
            <a:ext cx="8712680" cy="329868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07152" y="2005548"/>
            <a:ext cx="4391390" cy="150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あけましておめでとうございます。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年の幕開けです。西暦の中に「２」が３つあるだけで、なぜかわくわくしてしまいますね。古来から、数字にはいろんな意味や暗示がふくまれているといわれています。ローマ数字で表される「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」には、「バランス」という意味がふくまれているそうです。「２」をたくさん持った「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年」、何事も一方にかたよることなく、バランスを保ちながら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年を過ごしていきましょう。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2423" y="1669792"/>
            <a:ext cx="3244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貝塚市立第五中学校　保健室　２０２２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年１月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348583E-8010-463B-BB30-2E1B7B7CF9F2}"/>
              </a:ext>
            </a:extLst>
          </p:cNvPr>
          <p:cNvSpPr/>
          <p:nvPr/>
        </p:nvSpPr>
        <p:spPr>
          <a:xfrm rot="20098164">
            <a:off x="6422827" y="347480"/>
            <a:ext cx="129440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F43B3FA-E5A9-4544-A494-45479A9A2670}"/>
              </a:ext>
            </a:extLst>
          </p:cNvPr>
          <p:cNvSpPr/>
          <p:nvPr/>
        </p:nvSpPr>
        <p:spPr>
          <a:xfrm>
            <a:off x="8510428" y="190820"/>
            <a:ext cx="10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F6D4FF1-DD9A-4F89-82EA-4489CF0C3937}"/>
              </a:ext>
            </a:extLst>
          </p:cNvPr>
          <p:cNvSpPr/>
          <p:nvPr/>
        </p:nvSpPr>
        <p:spPr>
          <a:xfrm>
            <a:off x="6553200" y="3018390"/>
            <a:ext cx="2466975" cy="696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77C3FCE-626B-45D4-B12F-47E85046B4FD}"/>
              </a:ext>
            </a:extLst>
          </p:cNvPr>
          <p:cNvSpPr/>
          <p:nvPr/>
        </p:nvSpPr>
        <p:spPr>
          <a:xfrm>
            <a:off x="6415959" y="6057901"/>
            <a:ext cx="1023066" cy="41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E6894A6-EF2A-4842-9BCB-E22721436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4" y="2018976"/>
            <a:ext cx="1601787" cy="15000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22A3723-944B-4010-B966-BFB51E4FA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9" y="308374"/>
            <a:ext cx="6120030" cy="142898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B2D2B00-6314-465F-98E8-C230ECADA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01" y="4136223"/>
            <a:ext cx="5053998" cy="248928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9862B66-12AE-4D01-BAB3-1ACB3DE478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27" y="3895922"/>
            <a:ext cx="3065007" cy="484767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3BC3E98-B2E9-40B2-8EDA-8737B04A27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97" y="1118964"/>
            <a:ext cx="5739072" cy="259578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8AF5F2-BDAE-41EA-B2EF-B1C89877AE36}"/>
              </a:ext>
            </a:extLst>
          </p:cNvPr>
          <p:cNvSpPr txBox="1"/>
          <p:nvPr/>
        </p:nvSpPr>
        <p:spPr>
          <a:xfrm>
            <a:off x="323704" y="3499522"/>
            <a:ext cx="593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❅３学期も☃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元気に過ごそう！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B2B752-A088-4708-BA13-C641A6A8A486}"/>
              </a:ext>
            </a:extLst>
          </p:cNvPr>
          <p:cNvSpPr txBox="1"/>
          <p:nvPr/>
        </p:nvSpPr>
        <p:spPr>
          <a:xfrm>
            <a:off x="1842129" y="4778660"/>
            <a:ext cx="2034546" cy="64633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＊食事＊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62C03A6-F6FF-49FB-BA84-05C736E33C08}"/>
              </a:ext>
            </a:extLst>
          </p:cNvPr>
          <p:cNvSpPr txBox="1"/>
          <p:nvPr/>
        </p:nvSpPr>
        <p:spPr>
          <a:xfrm>
            <a:off x="8102125" y="237644"/>
            <a:ext cx="2063008" cy="64633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睡眠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7441CBB-27C9-4A2E-ABD9-08B3D5920B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32" y="254327"/>
            <a:ext cx="1618120" cy="10574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A58D4C2-93A6-4933-BD79-96BAAAE7FD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90812" r="26052" b="1047"/>
          <a:stretch/>
        </p:blipFill>
        <p:spPr>
          <a:xfrm>
            <a:off x="8480280" y="903962"/>
            <a:ext cx="2677585" cy="2682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16FC0ED-E077-4119-990B-7F94C8C388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77" y="254833"/>
            <a:ext cx="1023815" cy="9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4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9F0ADEA-6530-4ABC-A803-A28633A6E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75" y="408204"/>
            <a:ext cx="4703519" cy="46278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9E17C19-7777-4B3B-B666-0524FD53A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" y="408204"/>
            <a:ext cx="6798492" cy="462782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D8AF28-E1C3-4D96-AFBC-603D81418962}"/>
              </a:ext>
            </a:extLst>
          </p:cNvPr>
          <p:cNvSpPr/>
          <p:nvPr/>
        </p:nvSpPr>
        <p:spPr>
          <a:xfrm>
            <a:off x="2727159" y="275726"/>
            <a:ext cx="4589976" cy="980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7129CF4-2FA6-4521-A82E-EE32ACF00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" y="5281685"/>
            <a:ext cx="6040006" cy="334741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BE80D1F-C62B-4843-9A2C-89782CEA2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9" y="5281685"/>
            <a:ext cx="5793155" cy="330964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A8F2EE-5C52-4468-9896-6D5C51BC8856}"/>
              </a:ext>
            </a:extLst>
          </p:cNvPr>
          <p:cNvSpPr txBox="1"/>
          <p:nvPr/>
        </p:nvSpPr>
        <p:spPr>
          <a:xfrm>
            <a:off x="2892462" y="532862"/>
            <a:ext cx="2034546" cy="64633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＊運動＊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A6BD31-8C01-4F11-81EF-7B79B8636ED5}"/>
              </a:ext>
            </a:extLst>
          </p:cNvPr>
          <p:cNvSpPr txBox="1"/>
          <p:nvPr/>
        </p:nvSpPr>
        <p:spPr>
          <a:xfrm>
            <a:off x="5458555" y="532862"/>
            <a:ext cx="2034546" cy="64633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＊排便＊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B9A70A-0686-4F15-88EE-4AD6277908C3}"/>
              </a:ext>
            </a:extLst>
          </p:cNvPr>
          <p:cNvSpPr txBox="1"/>
          <p:nvPr/>
        </p:nvSpPr>
        <p:spPr>
          <a:xfrm>
            <a:off x="4927008" y="594419"/>
            <a:ext cx="52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＆</a:t>
            </a:r>
          </a:p>
        </p:txBody>
      </p:sp>
    </p:spTree>
    <p:extLst>
      <p:ext uri="{BB962C8B-B14F-4D97-AF65-F5344CB8AC3E}">
        <p14:creationId xmlns:p14="http://schemas.microsoft.com/office/powerpoint/2010/main" val="181449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4902</TotalTime>
  <Words>130</Words>
  <Application>Microsoft Office PowerPoint</Application>
  <PresentationFormat>ユーザー設定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HGS創英角ﾎﾟｯﾌﾟ体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八島 桂子</dc:creator>
  <cp:lastModifiedBy>八島 桂子</cp:lastModifiedBy>
  <cp:revision>353</cp:revision>
  <cp:lastPrinted>2022-01-13T01:23:05Z</cp:lastPrinted>
  <dcterms:created xsi:type="dcterms:W3CDTF">2020-04-07T01:43:12Z</dcterms:created>
  <dcterms:modified xsi:type="dcterms:W3CDTF">2022-01-13T02:05:24Z</dcterms:modified>
</cp:coreProperties>
</file>