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  <p:sldId id="259" r:id="rId3"/>
  </p:sldIdLst>
  <p:sldSz cx="12707938" cy="8999538"/>
  <p:notesSz cx="9939338" cy="6807200"/>
  <p:defaultTextStyle>
    <a:defPPr>
      <a:defRPr lang="ja-JP"/>
    </a:defPPr>
    <a:lvl1pPr marL="0" algn="l" defTabSz="1240384" rtl="0" eaLnBrk="1" latinLnBrk="0" hangingPunct="1">
      <a:defRPr kumimoji="1" sz="2442" kern="1200">
        <a:solidFill>
          <a:schemeClr val="tx1"/>
        </a:solidFill>
        <a:latin typeface="+mn-lt"/>
        <a:ea typeface="+mn-ea"/>
        <a:cs typeface="+mn-cs"/>
      </a:defRPr>
    </a:lvl1pPr>
    <a:lvl2pPr marL="620192" algn="l" defTabSz="1240384" rtl="0" eaLnBrk="1" latinLnBrk="0" hangingPunct="1">
      <a:defRPr kumimoji="1" sz="2442" kern="1200">
        <a:solidFill>
          <a:schemeClr val="tx1"/>
        </a:solidFill>
        <a:latin typeface="+mn-lt"/>
        <a:ea typeface="+mn-ea"/>
        <a:cs typeface="+mn-cs"/>
      </a:defRPr>
    </a:lvl2pPr>
    <a:lvl3pPr marL="1240384" algn="l" defTabSz="1240384" rtl="0" eaLnBrk="1" latinLnBrk="0" hangingPunct="1">
      <a:defRPr kumimoji="1" sz="2442" kern="1200">
        <a:solidFill>
          <a:schemeClr val="tx1"/>
        </a:solidFill>
        <a:latin typeface="+mn-lt"/>
        <a:ea typeface="+mn-ea"/>
        <a:cs typeface="+mn-cs"/>
      </a:defRPr>
    </a:lvl3pPr>
    <a:lvl4pPr marL="1860575" algn="l" defTabSz="1240384" rtl="0" eaLnBrk="1" latinLnBrk="0" hangingPunct="1">
      <a:defRPr kumimoji="1" sz="2442" kern="1200">
        <a:solidFill>
          <a:schemeClr val="tx1"/>
        </a:solidFill>
        <a:latin typeface="+mn-lt"/>
        <a:ea typeface="+mn-ea"/>
        <a:cs typeface="+mn-cs"/>
      </a:defRPr>
    </a:lvl4pPr>
    <a:lvl5pPr marL="2480767" algn="l" defTabSz="1240384" rtl="0" eaLnBrk="1" latinLnBrk="0" hangingPunct="1">
      <a:defRPr kumimoji="1" sz="2442" kern="1200">
        <a:solidFill>
          <a:schemeClr val="tx1"/>
        </a:solidFill>
        <a:latin typeface="+mn-lt"/>
        <a:ea typeface="+mn-ea"/>
        <a:cs typeface="+mn-cs"/>
      </a:defRPr>
    </a:lvl5pPr>
    <a:lvl6pPr marL="3100959" algn="l" defTabSz="1240384" rtl="0" eaLnBrk="1" latinLnBrk="0" hangingPunct="1">
      <a:defRPr kumimoji="1" sz="2442" kern="1200">
        <a:solidFill>
          <a:schemeClr val="tx1"/>
        </a:solidFill>
        <a:latin typeface="+mn-lt"/>
        <a:ea typeface="+mn-ea"/>
        <a:cs typeface="+mn-cs"/>
      </a:defRPr>
    </a:lvl6pPr>
    <a:lvl7pPr marL="3721151" algn="l" defTabSz="1240384" rtl="0" eaLnBrk="1" latinLnBrk="0" hangingPunct="1">
      <a:defRPr kumimoji="1" sz="2442" kern="1200">
        <a:solidFill>
          <a:schemeClr val="tx1"/>
        </a:solidFill>
        <a:latin typeface="+mn-lt"/>
        <a:ea typeface="+mn-ea"/>
        <a:cs typeface="+mn-cs"/>
      </a:defRPr>
    </a:lvl7pPr>
    <a:lvl8pPr marL="4341343" algn="l" defTabSz="1240384" rtl="0" eaLnBrk="1" latinLnBrk="0" hangingPunct="1">
      <a:defRPr kumimoji="1" sz="2442" kern="1200">
        <a:solidFill>
          <a:schemeClr val="tx1"/>
        </a:solidFill>
        <a:latin typeface="+mn-lt"/>
        <a:ea typeface="+mn-ea"/>
        <a:cs typeface="+mn-cs"/>
      </a:defRPr>
    </a:lvl8pPr>
    <a:lvl9pPr marL="4961534" algn="l" defTabSz="1240384" rtl="0" eaLnBrk="1" latinLnBrk="0" hangingPunct="1">
      <a:defRPr kumimoji="1" sz="244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7" d="100"/>
          <a:sy n="57" d="100"/>
        </p:scale>
        <p:origin x="117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3096" y="1472842"/>
            <a:ext cx="10801747" cy="3133172"/>
          </a:xfrm>
        </p:spPr>
        <p:txBody>
          <a:bodyPr anchor="b"/>
          <a:lstStyle>
            <a:lvl1pPr algn="ctr">
              <a:defRPr sz="7874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88492" y="4726842"/>
            <a:ext cx="9530954" cy="2172804"/>
          </a:xfrm>
        </p:spPr>
        <p:txBody>
          <a:bodyPr/>
          <a:lstStyle>
            <a:lvl1pPr marL="0" indent="0" algn="ctr">
              <a:buNone/>
              <a:defRPr sz="3150"/>
            </a:lvl1pPr>
            <a:lvl2pPr marL="599984" indent="0" algn="ctr">
              <a:buNone/>
              <a:defRPr sz="2625"/>
            </a:lvl2pPr>
            <a:lvl3pPr marL="1199967" indent="0" algn="ctr">
              <a:buNone/>
              <a:defRPr sz="2362"/>
            </a:lvl3pPr>
            <a:lvl4pPr marL="1799951" indent="0" algn="ctr">
              <a:buNone/>
              <a:defRPr sz="2100"/>
            </a:lvl4pPr>
            <a:lvl5pPr marL="2399934" indent="0" algn="ctr">
              <a:buNone/>
              <a:defRPr sz="2100"/>
            </a:lvl5pPr>
            <a:lvl6pPr marL="2999918" indent="0" algn="ctr">
              <a:buNone/>
              <a:defRPr sz="2100"/>
            </a:lvl6pPr>
            <a:lvl7pPr marL="3599901" indent="0" algn="ctr">
              <a:buNone/>
              <a:defRPr sz="2100"/>
            </a:lvl7pPr>
            <a:lvl8pPr marL="4199885" indent="0" algn="ctr">
              <a:buNone/>
              <a:defRPr sz="2100"/>
            </a:lvl8pPr>
            <a:lvl9pPr marL="4799868" indent="0" algn="ctr">
              <a:buNone/>
              <a:defRPr sz="21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60947-CF30-4438-9A71-65ED6EDE6ADC}" type="datetimeFigureOut">
              <a:rPr kumimoji="1" lang="ja-JP" altLang="en-US" smtClean="0"/>
              <a:t>2020/5/12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5E816-9E8A-4AC7-AE49-BF761A2097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6380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60947-CF30-4438-9A71-65ED6EDE6ADC}" type="datetimeFigureOut">
              <a:rPr kumimoji="1" lang="ja-JP" altLang="en-US" smtClean="0"/>
              <a:t>2020/5/12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5E816-9E8A-4AC7-AE49-BF761A2097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9613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94119" y="479142"/>
            <a:ext cx="2740149" cy="7626692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73672" y="479142"/>
            <a:ext cx="8061598" cy="7626692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60947-CF30-4438-9A71-65ED6EDE6ADC}" type="datetimeFigureOut">
              <a:rPr kumimoji="1" lang="ja-JP" altLang="en-US" smtClean="0"/>
              <a:t>2020/5/12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5E816-9E8A-4AC7-AE49-BF761A2097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3635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60947-CF30-4438-9A71-65ED6EDE6ADC}" type="datetimeFigureOut">
              <a:rPr kumimoji="1" lang="ja-JP" altLang="en-US" smtClean="0"/>
              <a:t>2020/5/12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5E816-9E8A-4AC7-AE49-BF761A2097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4845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052" y="2243638"/>
            <a:ext cx="10960597" cy="3743557"/>
          </a:xfrm>
        </p:spPr>
        <p:txBody>
          <a:bodyPr anchor="b"/>
          <a:lstStyle>
            <a:lvl1pPr>
              <a:defRPr sz="7874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7052" y="6022610"/>
            <a:ext cx="10960597" cy="1968648"/>
          </a:xfrm>
        </p:spPr>
        <p:txBody>
          <a:bodyPr/>
          <a:lstStyle>
            <a:lvl1pPr marL="0" indent="0">
              <a:buNone/>
              <a:defRPr sz="3150">
                <a:solidFill>
                  <a:schemeClr val="tx1"/>
                </a:solidFill>
              </a:defRPr>
            </a:lvl1pPr>
            <a:lvl2pPr marL="599984" indent="0">
              <a:buNone/>
              <a:defRPr sz="2625">
                <a:solidFill>
                  <a:schemeClr val="tx1">
                    <a:tint val="75000"/>
                  </a:schemeClr>
                </a:solidFill>
              </a:defRPr>
            </a:lvl2pPr>
            <a:lvl3pPr marL="1199967" indent="0">
              <a:buNone/>
              <a:defRPr sz="2362">
                <a:solidFill>
                  <a:schemeClr val="tx1">
                    <a:tint val="75000"/>
                  </a:schemeClr>
                </a:solidFill>
              </a:defRPr>
            </a:lvl3pPr>
            <a:lvl4pPr marL="179995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39993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299991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359990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19988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479986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60947-CF30-4438-9A71-65ED6EDE6ADC}" type="datetimeFigureOut">
              <a:rPr kumimoji="1" lang="ja-JP" altLang="en-US" smtClean="0"/>
              <a:t>2020/5/12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5E816-9E8A-4AC7-AE49-BF761A2097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9463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73671" y="2395710"/>
            <a:ext cx="5400874" cy="5710124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33393" y="2395710"/>
            <a:ext cx="5400874" cy="5710124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60947-CF30-4438-9A71-65ED6EDE6ADC}" type="datetimeFigureOut">
              <a:rPr kumimoji="1" lang="ja-JP" altLang="en-US" smtClean="0"/>
              <a:t>2020/5/12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5E816-9E8A-4AC7-AE49-BF761A2097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4522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5326" y="479144"/>
            <a:ext cx="10960597" cy="173949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5327" y="2206137"/>
            <a:ext cx="5376053" cy="1081194"/>
          </a:xfrm>
        </p:spPr>
        <p:txBody>
          <a:bodyPr anchor="b"/>
          <a:lstStyle>
            <a:lvl1pPr marL="0" indent="0">
              <a:buNone/>
              <a:defRPr sz="3150" b="1"/>
            </a:lvl1pPr>
            <a:lvl2pPr marL="599984" indent="0">
              <a:buNone/>
              <a:defRPr sz="2625" b="1"/>
            </a:lvl2pPr>
            <a:lvl3pPr marL="1199967" indent="0">
              <a:buNone/>
              <a:defRPr sz="2362" b="1"/>
            </a:lvl3pPr>
            <a:lvl4pPr marL="1799951" indent="0">
              <a:buNone/>
              <a:defRPr sz="2100" b="1"/>
            </a:lvl4pPr>
            <a:lvl5pPr marL="2399934" indent="0">
              <a:buNone/>
              <a:defRPr sz="2100" b="1"/>
            </a:lvl5pPr>
            <a:lvl6pPr marL="2999918" indent="0">
              <a:buNone/>
              <a:defRPr sz="2100" b="1"/>
            </a:lvl6pPr>
            <a:lvl7pPr marL="3599901" indent="0">
              <a:buNone/>
              <a:defRPr sz="2100" b="1"/>
            </a:lvl7pPr>
            <a:lvl8pPr marL="4199885" indent="0">
              <a:buNone/>
              <a:defRPr sz="2100" b="1"/>
            </a:lvl8pPr>
            <a:lvl9pPr marL="4799868" indent="0">
              <a:buNone/>
              <a:defRPr sz="21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75327" y="3287331"/>
            <a:ext cx="5376053" cy="4835169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3394" y="2206137"/>
            <a:ext cx="5402529" cy="1081194"/>
          </a:xfrm>
        </p:spPr>
        <p:txBody>
          <a:bodyPr anchor="b"/>
          <a:lstStyle>
            <a:lvl1pPr marL="0" indent="0">
              <a:buNone/>
              <a:defRPr sz="3150" b="1"/>
            </a:lvl1pPr>
            <a:lvl2pPr marL="599984" indent="0">
              <a:buNone/>
              <a:defRPr sz="2625" b="1"/>
            </a:lvl2pPr>
            <a:lvl3pPr marL="1199967" indent="0">
              <a:buNone/>
              <a:defRPr sz="2362" b="1"/>
            </a:lvl3pPr>
            <a:lvl4pPr marL="1799951" indent="0">
              <a:buNone/>
              <a:defRPr sz="2100" b="1"/>
            </a:lvl4pPr>
            <a:lvl5pPr marL="2399934" indent="0">
              <a:buNone/>
              <a:defRPr sz="2100" b="1"/>
            </a:lvl5pPr>
            <a:lvl6pPr marL="2999918" indent="0">
              <a:buNone/>
              <a:defRPr sz="2100" b="1"/>
            </a:lvl6pPr>
            <a:lvl7pPr marL="3599901" indent="0">
              <a:buNone/>
              <a:defRPr sz="2100" b="1"/>
            </a:lvl7pPr>
            <a:lvl8pPr marL="4199885" indent="0">
              <a:buNone/>
              <a:defRPr sz="2100" b="1"/>
            </a:lvl8pPr>
            <a:lvl9pPr marL="4799868" indent="0">
              <a:buNone/>
              <a:defRPr sz="21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3394" y="3287331"/>
            <a:ext cx="5402529" cy="4835169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60947-CF30-4438-9A71-65ED6EDE6ADC}" type="datetimeFigureOut">
              <a:rPr kumimoji="1" lang="ja-JP" altLang="en-US" smtClean="0"/>
              <a:t>2020/5/12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5E816-9E8A-4AC7-AE49-BF761A2097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8559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60947-CF30-4438-9A71-65ED6EDE6ADC}" type="datetimeFigureOut">
              <a:rPr kumimoji="1" lang="ja-JP" altLang="en-US" smtClean="0"/>
              <a:t>2020/5/12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5E816-9E8A-4AC7-AE49-BF761A2097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8417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60947-CF30-4438-9A71-65ED6EDE6ADC}" type="datetimeFigureOut">
              <a:rPr kumimoji="1" lang="ja-JP" altLang="en-US" smtClean="0"/>
              <a:t>2020/5/12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5E816-9E8A-4AC7-AE49-BF761A2097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1263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5326" y="599969"/>
            <a:ext cx="4098641" cy="2099892"/>
          </a:xfrm>
        </p:spPr>
        <p:txBody>
          <a:bodyPr anchor="b"/>
          <a:lstStyle>
            <a:lvl1pPr>
              <a:defRPr sz="4199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2529" y="1295769"/>
            <a:ext cx="6433394" cy="6395505"/>
          </a:xfrm>
        </p:spPr>
        <p:txBody>
          <a:bodyPr/>
          <a:lstStyle>
            <a:lvl1pPr>
              <a:defRPr sz="4199"/>
            </a:lvl1pPr>
            <a:lvl2pPr>
              <a:defRPr sz="3674"/>
            </a:lvl2pPr>
            <a:lvl3pPr>
              <a:defRPr sz="3150"/>
            </a:lvl3pPr>
            <a:lvl4pPr>
              <a:defRPr sz="2625"/>
            </a:lvl4pPr>
            <a:lvl5pPr>
              <a:defRPr sz="2625"/>
            </a:lvl5pPr>
            <a:lvl6pPr>
              <a:defRPr sz="2625"/>
            </a:lvl6pPr>
            <a:lvl7pPr>
              <a:defRPr sz="2625"/>
            </a:lvl7pPr>
            <a:lvl8pPr>
              <a:defRPr sz="2625"/>
            </a:lvl8pPr>
            <a:lvl9pPr>
              <a:defRPr sz="2625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5326" y="2699862"/>
            <a:ext cx="4098641" cy="5001827"/>
          </a:xfrm>
        </p:spPr>
        <p:txBody>
          <a:bodyPr/>
          <a:lstStyle>
            <a:lvl1pPr marL="0" indent="0">
              <a:buNone/>
              <a:defRPr sz="2100"/>
            </a:lvl1pPr>
            <a:lvl2pPr marL="599984" indent="0">
              <a:buNone/>
              <a:defRPr sz="1837"/>
            </a:lvl2pPr>
            <a:lvl3pPr marL="1199967" indent="0">
              <a:buNone/>
              <a:defRPr sz="1575"/>
            </a:lvl3pPr>
            <a:lvl4pPr marL="1799951" indent="0">
              <a:buNone/>
              <a:defRPr sz="1312"/>
            </a:lvl4pPr>
            <a:lvl5pPr marL="2399934" indent="0">
              <a:buNone/>
              <a:defRPr sz="1312"/>
            </a:lvl5pPr>
            <a:lvl6pPr marL="2999918" indent="0">
              <a:buNone/>
              <a:defRPr sz="1312"/>
            </a:lvl6pPr>
            <a:lvl7pPr marL="3599901" indent="0">
              <a:buNone/>
              <a:defRPr sz="1312"/>
            </a:lvl7pPr>
            <a:lvl8pPr marL="4199885" indent="0">
              <a:buNone/>
              <a:defRPr sz="1312"/>
            </a:lvl8pPr>
            <a:lvl9pPr marL="4799868" indent="0">
              <a:buNone/>
              <a:defRPr sz="1312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60947-CF30-4438-9A71-65ED6EDE6ADC}" type="datetimeFigureOut">
              <a:rPr kumimoji="1" lang="ja-JP" altLang="en-US" smtClean="0"/>
              <a:t>2020/5/12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5E816-9E8A-4AC7-AE49-BF761A2097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2484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5326" y="599969"/>
            <a:ext cx="4098641" cy="2099892"/>
          </a:xfrm>
        </p:spPr>
        <p:txBody>
          <a:bodyPr anchor="b"/>
          <a:lstStyle>
            <a:lvl1pPr>
              <a:defRPr sz="4199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02529" y="1295769"/>
            <a:ext cx="6433394" cy="6395505"/>
          </a:xfrm>
        </p:spPr>
        <p:txBody>
          <a:bodyPr anchor="t"/>
          <a:lstStyle>
            <a:lvl1pPr marL="0" indent="0">
              <a:buNone/>
              <a:defRPr sz="4199"/>
            </a:lvl1pPr>
            <a:lvl2pPr marL="599984" indent="0">
              <a:buNone/>
              <a:defRPr sz="3674"/>
            </a:lvl2pPr>
            <a:lvl3pPr marL="1199967" indent="0">
              <a:buNone/>
              <a:defRPr sz="3150"/>
            </a:lvl3pPr>
            <a:lvl4pPr marL="1799951" indent="0">
              <a:buNone/>
              <a:defRPr sz="2625"/>
            </a:lvl4pPr>
            <a:lvl5pPr marL="2399934" indent="0">
              <a:buNone/>
              <a:defRPr sz="2625"/>
            </a:lvl5pPr>
            <a:lvl6pPr marL="2999918" indent="0">
              <a:buNone/>
              <a:defRPr sz="2625"/>
            </a:lvl6pPr>
            <a:lvl7pPr marL="3599901" indent="0">
              <a:buNone/>
              <a:defRPr sz="2625"/>
            </a:lvl7pPr>
            <a:lvl8pPr marL="4199885" indent="0">
              <a:buNone/>
              <a:defRPr sz="2625"/>
            </a:lvl8pPr>
            <a:lvl9pPr marL="4799868" indent="0">
              <a:buNone/>
              <a:defRPr sz="2625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5326" y="2699862"/>
            <a:ext cx="4098641" cy="5001827"/>
          </a:xfrm>
        </p:spPr>
        <p:txBody>
          <a:bodyPr/>
          <a:lstStyle>
            <a:lvl1pPr marL="0" indent="0">
              <a:buNone/>
              <a:defRPr sz="2100"/>
            </a:lvl1pPr>
            <a:lvl2pPr marL="599984" indent="0">
              <a:buNone/>
              <a:defRPr sz="1837"/>
            </a:lvl2pPr>
            <a:lvl3pPr marL="1199967" indent="0">
              <a:buNone/>
              <a:defRPr sz="1575"/>
            </a:lvl3pPr>
            <a:lvl4pPr marL="1799951" indent="0">
              <a:buNone/>
              <a:defRPr sz="1312"/>
            </a:lvl4pPr>
            <a:lvl5pPr marL="2399934" indent="0">
              <a:buNone/>
              <a:defRPr sz="1312"/>
            </a:lvl5pPr>
            <a:lvl6pPr marL="2999918" indent="0">
              <a:buNone/>
              <a:defRPr sz="1312"/>
            </a:lvl6pPr>
            <a:lvl7pPr marL="3599901" indent="0">
              <a:buNone/>
              <a:defRPr sz="1312"/>
            </a:lvl7pPr>
            <a:lvl8pPr marL="4199885" indent="0">
              <a:buNone/>
              <a:defRPr sz="1312"/>
            </a:lvl8pPr>
            <a:lvl9pPr marL="4799868" indent="0">
              <a:buNone/>
              <a:defRPr sz="1312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60947-CF30-4438-9A71-65ED6EDE6ADC}" type="datetimeFigureOut">
              <a:rPr kumimoji="1" lang="ja-JP" altLang="en-US" smtClean="0"/>
              <a:t>2020/5/12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5E816-9E8A-4AC7-AE49-BF761A2097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9735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73671" y="479144"/>
            <a:ext cx="10960597" cy="17394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671" y="2395710"/>
            <a:ext cx="10960597" cy="57101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3671" y="8341240"/>
            <a:ext cx="2859286" cy="479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860947-CF30-4438-9A71-65ED6EDE6ADC}" type="datetimeFigureOut">
              <a:rPr kumimoji="1" lang="ja-JP" altLang="en-US" smtClean="0"/>
              <a:t>2020/5/12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09505" y="8341240"/>
            <a:ext cx="4288929" cy="479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74981" y="8341240"/>
            <a:ext cx="2859286" cy="479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D5E816-9E8A-4AC7-AE49-BF761A2097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6896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199967" rtl="0" eaLnBrk="1" latinLnBrk="0" hangingPunct="1">
        <a:lnSpc>
          <a:spcPct val="90000"/>
        </a:lnSpc>
        <a:spcBef>
          <a:spcPct val="0"/>
        </a:spcBef>
        <a:buNone/>
        <a:defRPr kumimoji="1" sz="577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9992" indent="-299992" algn="l" defTabSz="1199967" rtl="0" eaLnBrk="1" latinLnBrk="0" hangingPunct="1">
        <a:lnSpc>
          <a:spcPct val="90000"/>
        </a:lnSpc>
        <a:spcBef>
          <a:spcPts val="1312"/>
        </a:spcBef>
        <a:buFont typeface="Arial" panose="020B0604020202020204" pitchFamily="34" charset="0"/>
        <a:buChar char="•"/>
        <a:defRPr kumimoji="1" sz="3674" kern="1200">
          <a:solidFill>
            <a:schemeClr val="tx1"/>
          </a:solidFill>
          <a:latin typeface="+mn-lt"/>
          <a:ea typeface="+mn-ea"/>
          <a:cs typeface="+mn-cs"/>
        </a:defRPr>
      </a:lvl1pPr>
      <a:lvl2pPr marL="899975" indent="-299992" algn="l" defTabSz="1199967" rtl="0" eaLnBrk="1" latinLnBrk="0" hangingPunct="1">
        <a:lnSpc>
          <a:spcPct val="90000"/>
        </a:lnSpc>
        <a:spcBef>
          <a:spcPts val="656"/>
        </a:spcBef>
        <a:buFont typeface="Arial" panose="020B0604020202020204" pitchFamily="34" charset="0"/>
        <a:buChar char="•"/>
        <a:defRPr kumimoji="1" sz="3150" kern="1200">
          <a:solidFill>
            <a:schemeClr val="tx1"/>
          </a:solidFill>
          <a:latin typeface="+mn-lt"/>
          <a:ea typeface="+mn-ea"/>
          <a:cs typeface="+mn-cs"/>
        </a:defRPr>
      </a:lvl2pPr>
      <a:lvl3pPr marL="1499959" indent="-299992" algn="l" defTabSz="1199967" rtl="0" eaLnBrk="1" latinLnBrk="0" hangingPunct="1">
        <a:lnSpc>
          <a:spcPct val="90000"/>
        </a:lnSpc>
        <a:spcBef>
          <a:spcPts val="656"/>
        </a:spcBef>
        <a:buFont typeface="Arial" panose="020B0604020202020204" pitchFamily="34" charset="0"/>
        <a:buChar char="•"/>
        <a:defRPr kumimoji="1" sz="2625" kern="1200">
          <a:solidFill>
            <a:schemeClr val="tx1"/>
          </a:solidFill>
          <a:latin typeface="+mn-lt"/>
          <a:ea typeface="+mn-ea"/>
          <a:cs typeface="+mn-cs"/>
        </a:defRPr>
      </a:lvl3pPr>
      <a:lvl4pPr marL="2099942" indent="-299992" algn="l" defTabSz="1199967" rtl="0" eaLnBrk="1" latinLnBrk="0" hangingPunct="1">
        <a:lnSpc>
          <a:spcPct val="90000"/>
        </a:lnSpc>
        <a:spcBef>
          <a:spcPts val="656"/>
        </a:spcBef>
        <a:buFont typeface="Arial" panose="020B0604020202020204" pitchFamily="34" charset="0"/>
        <a:buChar char="•"/>
        <a:defRPr kumimoji="1" sz="2362" kern="1200">
          <a:solidFill>
            <a:schemeClr val="tx1"/>
          </a:solidFill>
          <a:latin typeface="+mn-lt"/>
          <a:ea typeface="+mn-ea"/>
          <a:cs typeface="+mn-cs"/>
        </a:defRPr>
      </a:lvl4pPr>
      <a:lvl5pPr marL="2699926" indent="-299992" algn="l" defTabSz="1199967" rtl="0" eaLnBrk="1" latinLnBrk="0" hangingPunct="1">
        <a:lnSpc>
          <a:spcPct val="90000"/>
        </a:lnSpc>
        <a:spcBef>
          <a:spcPts val="656"/>
        </a:spcBef>
        <a:buFont typeface="Arial" panose="020B0604020202020204" pitchFamily="34" charset="0"/>
        <a:buChar char="•"/>
        <a:defRPr kumimoji="1" sz="2362" kern="1200">
          <a:solidFill>
            <a:schemeClr val="tx1"/>
          </a:solidFill>
          <a:latin typeface="+mn-lt"/>
          <a:ea typeface="+mn-ea"/>
          <a:cs typeface="+mn-cs"/>
        </a:defRPr>
      </a:lvl5pPr>
      <a:lvl6pPr marL="3299910" indent="-299992" algn="l" defTabSz="1199967" rtl="0" eaLnBrk="1" latinLnBrk="0" hangingPunct="1">
        <a:lnSpc>
          <a:spcPct val="90000"/>
        </a:lnSpc>
        <a:spcBef>
          <a:spcPts val="656"/>
        </a:spcBef>
        <a:buFont typeface="Arial" panose="020B0604020202020204" pitchFamily="34" charset="0"/>
        <a:buChar char="•"/>
        <a:defRPr kumimoji="1" sz="2362" kern="1200">
          <a:solidFill>
            <a:schemeClr val="tx1"/>
          </a:solidFill>
          <a:latin typeface="+mn-lt"/>
          <a:ea typeface="+mn-ea"/>
          <a:cs typeface="+mn-cs"/>
        </a:defRPr>
      </a:lvl6pPr>
      <a:lvl7pPr marL="3899893" indent="-299992" algn="l" defTabSz="1199967" rtl="0" eaLnBrk="1" latinLnBrk="0" hangingPunct="1">
        <a:lnSpc>
          <a:spcPct val="90000"/>
        </a:lnSpc>
        <a:spcBef>
          <a:spcPts val="656"/>
        </a:spcBef>
        <a:buFont typeface="Arial" panose="020B0604020202020204" pitchFamily="34" charset="0"/>
        <a:buChar char="•"/>
        <a:defRPr kumimoji="1" sz="2362" kern="1200">
          <a:solidFill>
            <a:schemeClr val="tx1"/>
          </a:solidFill>
          <a:latin typeface="+mn-lt"/>
          <a:ea typeface="+mn-ea"/>
          <a:cs typeface="+mn-cs"/>
        </a:defRPr>
      </a:lvl7pPr>
      <a:lvl8pPr marL="4499877" indent="-299992" algn="l" defTabSz="1199967" rtl="0" eaLnBrk="1" latinLnBrk="0" hangingPunct="1">
        <a:lnSpc>
          <a:spcPct val="90000"/>
        </a:lnSpc>
        <a:spcBef>
          <a:spcPts val="656"/>
        </a:spcBef>
        <a:buFont typeface="Arial" panose="020B0604020202020204" pitchFamily="34" charset="0"/>
        <a:buChar char="•"/>
        <a:defRPr kumimoji="1" sz="2362" kern="1200">
          <a:solidFill>
            <a:schemeClr val="tx1"/>
          </a:solidFill>
          <a:latin typeface="+mn-lt"/>
          <a:ea typeface="+mn-ea"/>
          <a:cs typeface="+mn-cs"/>
        </a:defRPr>
      </a:lvl8pPr>
      <a:lvl9pPr marL="5099860" indent="-299992" algn="l" defTabSz="1199967" rtl="0" eaLnBrk="1" latinLnBrk="0" hangingPunct="1">
        <a:lnSpc>
          <a:spcPct val="90000"/>
        </a:lnSpc>
        <a:spcBef>
          <a:spcPts val="656"/>
        </a:spcBef>
        <a:buFont typeface="Arial" panose="020B0604020202020204" pitchFamily="34" charset="0"/>
        <a:buChar char="•"/>
        <a:defRPr kumimoji="1" sz="23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99967" rtl="0" eaLnBrk="1" latinLnBrk="0" hangingPunct="1">
        <a:defRPr kumimoji="1" sz="2362" kern="1200">
          <a:solidFill>
            <a:schemeClr val="tx1"/>
          </a:solidFill>
          <a:latin typeface="+mn-lt"/>
          <a:ea typeface="+mn-ea"/>
          <a:cs typeface="+mn-cs"/>
        </a:defRPr>
      </a:lvl1pPr>
      <a:lvl2pPr marL="599984" algn="l" defTabSz="1199967" rtl="0" eaLnBrk="1" latinLnBrk="0" hangingPunct="1">
        <a:defRPr kumimoji="1" sz="2362" kern="1200">
          <a:solidFill>
            <a:schemeClr val="tx1"/>
          </a:solidFill>
          <a:latin typeface="+mn-lt"/>
          <a:ea typeface="+mn-ea"/>
          <a:cs typeface="+mn-cs"/>
        </a:defRPr>
      </a:lvl2pPr>
      <a:lvl3pPr marL="1199967" algn="l" defTabSz="1199967" rtl="0" eaLnBrk="1" latinLnBrk="0" hangingPunct="1">
        <a:defRPr kumimoji="1" sz="2362" kern="1200">
          <a:solidFill>
            <a:schemeClr val="tx1"/>
          </a:solidFill>
          <a:latin typeface="+mn-lt"/>
          <a:ea typeface="+mn-ea"/>
          <a:cs typeface="+mn-cs"/>
        </a:defRPr>
      </a:lvl3pPr>
      <a:lvl4pPr marL="1799951" algn="l" defTabSz="1199967" rtl="0" eaLnBrk="1" latinLnBrk="0" hangingPunct="1">
        <a:defRPr kumimoji="1" sz="2362" kern="1200">
          <a:solidFill>
            <a:schemeClr val="tx1"/>
          </a:solidFill>
          <a:latin typeface="+mn-lt"/>
          <a:ea typeface="+mn-ea"/>
          <a:cs typeface="+mn-cs"/>
        </a:defRPr>
      </a:lvl4pPr>
      <a:lvl5pPr marL="2399934" algn="l" defTabSz="1199967" rtl="0" eaLnBrk="1" latinLnBrk="0" hangingPunct="1">
        <a:defRPr kumimoji="1" sz="2362" kern="1200">
          <a:solidFill>
            <a:schemeClr val="tx1"/>
          </a:solidFill>
          <a:latin typeface="+mn-lt"/>
          <a:ea typeface="+mn-ea"/>
          <a:cs typeface="+mn-cs"/>
        </a:defRPr>
      </a:lvl5pPr>
      <a:lvl6pPr marL="2999918" algn="l" defTabSz="1199967" rtl="0" eaLnBrk="1" latinLnBrk="0" hangingPunct="1">
        <a:defRPr kumimoji="1" sz="2362" kern="1200">
          <a:solidFill>
            <a:schemeClr val="tx1"/>
          </a:solidFill>
          <a:latin typeface="+mn-lt"/>
          <a:ea typeface="+mn-ea"/>
          <a:cs typeface="+mn-cs"/>
        </a:defRPr>
      </a:lvl6pPr>
      <a:lvl7pPr marL="3599901" algn="l" defTabSz="1199967" rtl="0" eaLnBrk="1" latinLnBrk="0" hangingPunct="1">
        <a:defRPr kumimoji="1" sz="2362" kern="1200">
          <a:solidFill>
            <a:schemeClr val="tx1"/>
          </a:solidFill>
          <a:latin typeface="+mn-lt"/>
          <a:ea typeface="+mn-ea"/>
          <a:cs typeface="+mn-cs"/>
        </a:defRPr>
      </a:lvl7pPr>
      <a:lvl8pPr marL="4199885" algn="l" defTabSz="1199967" rtl="0" eaLnBrk="1" latinLnBrk="0" hangingPunct="1">
        <a:defRPr kumimoji="1" sz="2362" kern="1200">
          <a:solidFill>
            <a:schemeClr val="tx1"/>
          </a:solidFill>
          <a:latin typeface="+mn-lt"/>
          <a:ea typeface="+mn-ea"/>
          <a:cs typeface="+mn-cs"/>
        </a:defRPr>
      </a:lvl8pPr>
      <a:lvl9pPr marL="4799868" algn="l" defTabSz="1199967" rtl="0" eaLnBrk="1" latinLnBrk="0" hangingPunct="1">
        <a:defRPr kumimoji="1" sz="23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20561" y="106448"/>
            <a:ext cx="5901415" cy="1298448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64446" y="2056569"/>
            <a:ext cx="3127248" cy="1225296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1496764" y="1157794"/>
            <a:ext cx="30426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貝塚市立第五中学校　保健室　</a:t>
            </a:r>
            <a:r>
              <a:rPr kumimoji="1" lang="en-US" altLang="ja-JP" sz="12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2020</a:t>
            </a:r>
            <a:r>
              <a:rPr kumimoji="1" lang="ja-JP" altLang="en-US" sz="12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年５月</a:t>
            </a:r>
            <a:endParaRPr kumimoji="1" lang="ja-JP" altLang="en-US" sz="12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20562" y="1500373"/>
            <a:ext cx="590141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105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しばらく、朝晩はとてもよく冷え込んでいましたが、ようやく汗ばむような春の陽気に包まれるようになりましたね。学校の長期のお休みが続いていますが、みなさん、元気に過ごしていますか？学校では、来るべき再開の日に備えて、みなさんが不安なく元気に学校での活動を始められるよう、いろんな準備をしています。</a:t>
            </a:r>
            <a:endParaRPr lang="en-US" altLang="ja-JP" sz="105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29081" y="2160315"/>
            <a:ext cx="2735365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まだしばらくは、今までのようには活動できないかもしれませんが、時間を自由に使えるこのタイミングを上手く利用して、様々なことにチャレンジしてみましょう。再会した時には、ぜひ元気な姿をみせてくださいね。</a:t>
            </a:r>
            <a:endParaRPr kumimoji="1" lang="ja-JP" altLang="en-US" sz="105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62" y="3851375"/>
            <a:ext cx="3038229" cy="4839572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6744" y="875210"/>
            <a:ext cx="5721530" cy="2849395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6743" y="6170142"/>
            <a:ext cx="5963339" cy="2616902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6743" y="3716016"/>
            <a:ext cx="5932858" cy="2538668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192" y="3914517"/>
            <a:ext cx="2843784" cy="4680334"/>
          </a:xfrm>
          <a:prstGeom prst="rect">
            <a:avLst/>
          </a:prstGeom>
        </p:spPr>
      </p:pic>
      <p:sp>
        <p:nvSpPr>
          <p:cNvPr id="17" name="テキスト ボックス 16"/>
          <p:cNvSpPr txBox="1"/>
          <p:nvPr/>
        </p:nvSpPr>
        <p:spPr>
          <a:xfrm>
            <a:off x="425506" y="3378324"/>
            <a:ext cx="5291523" cy="4681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＊＊＊春を感じてみませんか？＊＊＊</a:t>
            </a:r>
            <a:endParaRPr kumimoji="1"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6596743" y="196982"/>
            <a:ext cx="5551714" cy="745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～生活が不規則になっていませんか？～</a:t>
            </a:r>
            <a:endParaRPr kumimoji="1" lang="en-US" altLang="ja-JP" dirty="0" smtClean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ja-JP" altLang="en-US" sz="18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歯</a:t>
            </a:r>
            <a:r>
              <a:rPr lang="ja-JP" altLang="en-US" sz="18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を大切にしよう！　ＳＴＯＰ！だらだら生活💦</a:t>
            </a:r>
            <a:endParaRPr kumimoji="1" lang="ja-JP" altLang="en-US" sz="18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13379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435" y="417056"/>
            <a:ext cx="6439799" cy="8459381"/>
          </a:xfrm>
          <a:prstGeom prst="rect">
            <a:avLst/>
          </a:prstGeom>
        </p:spPr>
      </p:pic>
      <p:pic>
        <p:nvPicPr>
          <p:cNvPr id="6" name="図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003" y="478606"/>
            <a:ext cx="5755640" cy="8336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3005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395</TotalTime>
  <Words>32</Words>
  <Application>Microsoft Office PowerPoint</Application>
  <PresentationFormat>ユーザー設定</PresentationFormat>
  <Paragraphs>6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9" baseType="lpstr">
      <vt:lpstr>HGP創英角ﾎﾟｯﾌﾟ体</vt:lpstr>
      <vt:lpstr>HG丸ｺﾞｼｯｸM-PRO</vt:lpstr>
      <vt:lpstr>ＭＳ Ｐゴシック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八島 桂子</dc:creator>
  <cp:lastModifiedBy>八島 桂子</cp:lastModifiedBy>
  <cp:revision>41</cp:revision>
  <cp:lastPrinted>2020-05-11T01:30:34Z</cp:lastPrinted>
  <dcterms:created xsi:type="dcterms:W3CDTF">2020-04-07T01:43:12Z</dcterms:created>
  <dcterms:modified xsi:type="dcterms:W3CDTF">2020-05-12T07:21:33Z</dcterms:modified>
  <cp:contentStatus/>
</cp:coreProperties>
</file>